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7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bf252cab88_2_19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bf252cab88_2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358" name="Google Shape;358;p12"/>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9" name="Google Shape;179;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4" name="Google Shape;20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2" name="Google Shape;22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29" name="Google Shape;22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245" name="Google Shape;245;p9"/>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0" name="Google Shape;260;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1" name="Google Shape;261;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Google Shape;281;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5" name="Google Shape;295;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6" name="Google Shape;296;p11"/>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297" name="Google Shape;297;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98" name="Google Shape;298;p11"/>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331" name="Google Shape;331;p11"/>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6"/>
        <p:cNvGrpSpPr/>
        <p:nvPr/>
      </p:nvGrpSpPr>
      <p:grpSpPr>
        <a:xfrm>
          <a:off x="0" y="0"/>
          <a:ext cx="0" cy="0"/>
          <a:chOff x="0" y="0"/>
          <a:chExt cx="0" cy="0"/>
        </a:xfrm>
      </p:grpSpPr>
      <p:sp>
        <p:nvSpPr>
          <p:cNvPr id="187" name="Google Shape;187;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88" name="Google Shape;188;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89" name="Google Shape;189;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TikTok Claims Classification Project</a:t>
            </a:r>
            <a:endParaRPr sz="2100" b="1">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TikTok data team seeks to develop a machine learning model to assist in the classification of claims for user submissions. In this part of the project, the data needs to be analyzed, explored, cleaned, and structured prior to any model building.</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73" name="Google Shape;373;p15"/>
          <p:cNvSpPr txBox="1"/>
          <p:nvPr/>
        </p:nvSpPr>
        <p:spPr>
          <a:xfrm>
            <a:off x="282275" y="3160125"/>
            <a:ext cx="2729100" cy="18466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TikTok data team conducted exploratory data analysis at this stage. The purpose of the exploratory data analysis was to understand the impact that videos have on TikTok users. To do so, the TikTok data team analyzed variables that would showcase user engagement: view, like, and comment count. </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74" name="Google Shape;374;p15"/>
          <p:cNvSpPr txBox="1"/>
          <p:nvPr/>
        </p:nvSpPr>
        <p:spPr>
          <a:xfrm>
            <a:off x="282275" y="5764000"/>
            <a:ext cx="2729100" cy="129263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75" name="Google Shape;375;p15"/>
          <p:cNvSpPr txBox="1"/>
          <p:nvPr/>
        </p:nvSpPr>
        <p:spPr>
          <a:xfrm>
            <a:off x="282275" y="7795000"/>
            <a:ext cx="68079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exploratory data analysis conducted from TikTok’s data team revealed many considerations for the classification model, including missing values, “claims” to “opinions” balance, and overall distribution of data variables. The two key insights from this analysis were:</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76" name="Google Shape;376;p15"/>
          <p:cNvSpPr txBox="1"/>
          <p:nvPr/>
        </p:nvSpPr>
        <p:spPr>
          <a:xfrm>
            <a:off x="2985850" y="972250"/>
            <a:ext cx="4804800" cy="2850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77" name="Google Shape;377;p15"/>
          <p:cNvSpPr txBox="1"/>
          <p:nvPr/>
        </p:nvSpPr>
        <p:spPr>
          <a:xfrm>
            <a:off x="2991475" y="6863950"/>
            <a:ext cx="449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chemeClr val="dk1"/>
                </a:solidFill>
                <a:latin typeface="Times New Roman" panose="02020603050405020304" pitchFamily="18" charset="0"/>
                <a:ea typeface="Google Sans"/>
                <a:cs typeface="Times New Roman" panose="02020603050405020304" pitchFamily="18" charset="0"/>
                <a:sym typeface="Google Sans"/>
              </a:rPr>
              <a:t>Again, the vast majority of videos are grouped at the bottom of the range of values for video comment count. Most videos have fewer than 100 comments. The distribution is very right-skewed.</a:t>
            </a:r>
            <a:endParaRPr sz="10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000" dirty="0">
                <a:solidFill>
                  <a:schemeClr val="dk1"/>
                </a:solidFill>
                <a:latin typeface="Times New Roman" panose="02020603050405020304" pitchFamily="18" charset="0"/>
                <a:ea typeface="Google Sans"/>
                <a:cs typeface="Times New Roman" panose="02020603050405020304" pitchFamily="18" charset="0"/>
                <a:sym typeface="Google Sans"/>
              </a:rPr>
              <a:t>Similar to view count, there are far more videos with &lt; 100,000 likes than there are videos with more. </a:t>
            </a:r>
            <a:endParaRPr sz="10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95407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latin typeface="Times New Roman" panose="02020603050405020304" pitchFamily="18" charset="0"/>
                <a:cs typeface="Times New Roman" panose="02020603050405020304" pitchFamily="18" charset="0"/>
              </a:rPr>
              <a:t>The view count variable has a very uneven distribution, with more than half the videos receiving fewer than 100,000 views. Distribution of view counts &gt; 100,000 views is uniform.</a:t>
            </a:r>
            <a:endParaRPr sz="1000" dirty="0">
              <a:latin typeface="Times New Roman" panose="02020603050405020304" pitchFamily="18" charset="0"/>
              <a:cs typeface="Times New Roman" panose="02020603050405020304" pitchFamily="18" charset="0"/>
            </a:endParaRPr>
          </a:p>
        </p:txBody>
      </p:sp>
      <p:sp>
        <p:nvSpPr>
          <p:cNvPr id="383" name="Google Shape;383;p15"/>
          <p:cNvSpPr txBox="1"/>
          <p:nvPr/>
        </p:nvSpPr>
        <p:spPr>
          <a:xfrm>
            <a:off x="4014400" y="8431050"/>
            <a:ext cx="3034200" cy="103102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dirty="0">
                <a:solidFill>
                  <a:schemeClr val="dk1"/>
                </a:solidFill>
                <a:latin typeface="Times New Roman" panose="02020603050405020304" pitchFamily="18" charset="0"/>
                <a:ea typeface="Google Sans"/>
                <a:cs typeface="Times New Roman" panose="02020603050405020304" pitchFamily="18" charset="0"/>
                <a:sym typeface="Google Sans"/>
              </a:rPr>
              <a:t>Skewed data distribution</a:t>
            </a:r>
            <a:endParaRPr sz="1100" b="1"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Video view and like counts are all concentrated on low end of 1,000 for opinions. Therefore, the data distribution is right-skewed, which will inform the models and model types that will be built.</a:t>
            </a:r>
            <a:endParaRPr sz="11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384" name="Google Shape;384;p15"/>
          <p:cNvSpPr txBox="1"/>
          <p:nvPr/>
        </p:nvSpPr>
        <p:spPr>
          <a:xfrm>
            <a:off x="269925" y="8431050"/>
            <a:ext cx="3647700" cy="1369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dirty="0">
                <a:solidFill>
                  <a:schemeClr val="dk1"/>
                </a:solidFill>
                <a:latin typeface="Times New Roman" panose="02020603050405020304" pitchFamily="18" charset="0"/>
                <a:ea typeface="Google Sans"/>
                <a:cs typeface="Times New Roman" panose="02020603050405020304" pitchFamily="18" charset="0"/>
                <a:sym typeface="Google Sans"/>
              </a:rPr>
              <a:t>Null values</a:t>
            </a:r>
            <a:endParaRPr sz="1100" b="1"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r>
              <a:rPr lang="en" sz="1100" dirty="0">
                <a:solidFill>
                  <a:schemeClr val="dk1"/>
                </a:solidFill>
                <a:latin typeface="Times New Roman" panose="02020603050405020304" pitchFamily="18" charset="0"/>
                <a:ea typeface="Google Sans"/>
                <a:cs typeface="Times New Roman" panose="02020603050405020304" pitchFamily="18" charset="0"/>
                <a:sym typeface="Google Sans"/>
              </a:rPr>
              <a:t>Over 200 null values were found in 7 different columns.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445</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Google Sans SemiBold</vt:lpstr>
      <vt:lpstr>Google Sans</vt:lpstr>
      <vt:lpstr>Work Sans</vt:lpstr>
      <vt:lpstr>PT Sans Narrow</vt:lpstr>
      <vt:lpstr>Times New Roman</vt:lpstr>
      <vt:lpstr>Roboto</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2023-11-19T23:21:39Z</dcterms:modified>
</cp:coreProperties>
</file>